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6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7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Автодорожного факультета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воспитательной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календарный год 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2232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Стали обладателями первой поездки в Москву и Санкт-Петербург по программе поощрения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факультета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 поддержке предприятий дорожной отрасли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республики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Поездка в Москва-Санкт-Петербург\Его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192688" cy="41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49" y="71213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Отчетный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вечер по итогам трех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мероприятий: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Ледовый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дрифт</a:t>
            </a:r>
            <a:r>
              <a:rPr lang="en-US" sz="24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NEFU </a:t>
            </a:r>
            <a:r>
              <a:rPr lang="en-US" sz="24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Ice Drift Championship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«Мистер АДФ и Мисс ПИ» 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«Поездка по программе поощрения факультета».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фотографии с 2017 года\итоговый отчет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r="10526" b="7236"/>
          <a:stretch/>
        </p:blipFill>
        <p:spPr bwMode="auto">
          <a:xfrm>
            <a:off x="1691680" y="1877873"/>
            <a:ext cx="1628495" cy="2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графии с 2017 года\отч в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7" r="11592" b="5623"/>
          <a:stretch/>
        </p:blipFill>
        <p:spPr bwMode="auto">
          <a:xfrm>
            <a:off x="4646634" y="1844825"/>
            <a:ext cx="3795005" cy="21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графии с 2017 года\итоговый вечер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21163" r="9286"/>
          <a:stretch/>
        </p:blipFill>
        <p:spPr bwMode="auto">
          <a:xfrm>
            <a:off x="4665749" y="4254539"/>
            <a:ext cx="3859619" cy="23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фотографии с 2017 года\итог вечер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t="10649" r="5356"/>
          <a:stretch/>
        </p:blipFill>
        <p:spPr bwMode="auto">
          <a:xfrm>
            <a:off x="899592" y="4187636"/>
            <a:ext cx="3416621" cy="24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ума, терпения, упорства и активной жизненной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позиции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«Бал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Победы»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76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По </a:t>
            </a:r>
            <a:r>
              <a:rPr lang="ru-RU" sz="2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итогам 2016-2017 учебного года </a:t>
            </a:r>
            <a:r>
              <a:rPr lang="ru-RU" sz="2000" b="1" dirty="0" smtClean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двенадцати </a:t>
            </a:r>
            <a:r>
              <a:rPr lang="ru-RU" sz="2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лучшим </a:t>
            </a:r>
            <a:r>
              <a:rPr lang="ru-RU" sz="2000" b="1" dirty="0" smtClean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студентам, трем преподавателям и одному выпускнику </a:t>
            </a:r>
            <a:r>
              <a:rPr lang="ru-RU" sz="2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были вручены уникальные серебряные значки с эмблемой </a:t>
            </a:r>
            <a:r>
              <a:rPr lang="ru-RU" sz="2000" b="1" dirty="0" smtClean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родного факультета </a:t>
            </a:r>
            <a:r>
              <a:rPr lang="ru-RU" sz="2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успехи в учебной, научной, общественной, спортивной и </a:t>
            </a:r>
            <a:r>
              <a:rPr lang="ru-RU" sz="2000" b="1" dirty="0" smtClean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культурно-творческой </a:t>
            </a:r>
            <a:r>
              <a:rPr lang="ru-RU" sz="2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работе</a:t>
            </a:r>
            <a:r>
              <a:rPr lang="ru-RU" sz="2000" b="1" dirty="0" smtClean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  <p:pic>
        <p:nvPicPr>
          <p:cNvPr id="8194" name="Picture 2" descr="G:\Бал Победы-2017\IMG-20170609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1648" r="7008" b="5229"/>
          <a:stretch/>
        </p:blipFill>
        <p:spPr bwMode="auto">
          <a:xfrm>
            <a:off x="2103445" y="3179139"/>
            <a:ext cx="4572000" cy="33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Слет активистов ППОС СВФУ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оманда студентов АДФ и ИЕН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Аар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Кынат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фотографии с 2017 года\Слет актива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16515" r="7342" b="13685"/>
          <a:stretch/>
        </p:blipFill>
        <p:spPr bwMode="auto">
          <a:xfrm>
            <a:off x="1403648" y="2492896"/>
            <a:ext cx="6562989" cy="364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Посвящение первокурсников в ряды студентов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фотографии с 2017 года\посв в студенты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12998" r="3900" b="13955"/>
          <a:stretch/>
        </p:blipFill>
        <p:spPr bwMode="auto">
          <a:xfrm>
            <a:off x="395536" y="1988840"/>
            <a:ext cx="8333521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студенческого самоуправления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ИФ\Мои документы\Downloads\IMG-20180110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216251" cy="466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11-летие факультета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фотографии с 2017 года\День рождение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26004" b="5668"/>
          <a:stretch/>
        </p:blipFill>
        <p:spPr bwMode="auto">
          <a:xfrm>
            <a:off x="4048061" y="4089218"/>
            <a:ext cx="4499401" cy="2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фотографии с 2017 года\День рождени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22670" r="9827" b="31999"/>
          <a:stretch/>
        </p:blipFill>
        <p:spPr bwMode="auto">
          <a:xfrm>
            <a:off x="519784" y="4146757"/>
            <a:ext cx="3303669" cy="23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ИФ\Мои документы\Downloads\IMG-20171201-WA0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1"/>
          <a:stretch/>
        </p:blipFill>
        <p:spPr bwMode="auto">
          <a:xfrm>
            <a:off x="529787" y="2178874"/>
            <a:ext cx="3052564" cy="17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Documents and Settings\ИФ\Мои документы\Downloads\IMG-20180110-WA00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26960" r="11811" b="39125"/>
          <a:stretch/>
        </p:blipFill>
        <p:spPr bwMode="auto">
          <a:xfrm>
            <a:off x="673768" y="332655"/>
            <a:ext cx="8002688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Documents and Settings\ИФ\Мои документы\Downloads\IMG-20180110-WA00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4" b="29788"/>
          <a:stretch/>
        </p:blipFill>
        <p:spPr bwMode="auto">
          <a:xfrm>
            <a:off x="3753480" y="2156159"/>
            <a:ext cx="5088565" cy="17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G:\Создание Ассоциации молодых специалистов и выпускников Автодорожного факультета\2ded077ffe7d58de48ade19bf185ad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7" r="32511"/>
          <a:stretch/>
        </p:blipFill>
        <p:spPr bwMode="auto">
          <a:xfrm>
            <a:off x="251520" y="1988840"/>
            <a:ext cx="2160240" cy="45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ИФ\Мои документы\Downloads\IMG_20171201_1553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28173" r="4756" b="13236"/>
          <a:stretch/>
        </p:blipFill>
        <p:spPr bwMode="auto">
          <a:xfrm>
            <a:off x="2843808" y="3933056"/>
            <a:ext cx="5904656" cy="28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Ассоциации молодых специалистов и выпускников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Создание Ассоциации молодых специалистов и выпускников Автодорожного факультета\0b13bbd05d8c6f123b17ee8ce35e8d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5443" r="6374" b="12062"/>
          <a:stretch/>
        </p:blipFill>
        <p:spPr bwMode="auto">
          <a:xfrm>
            <a:off x="2843808" y="1836326"/>
            <a:ext cx="5904656" cy="247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852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Шестеро студентов удостоились премии ректора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«Рождественские каникулы»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G:\Поездка в Москва-Санкт-Петербург\Развод мост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57797"/>
            <a:ext cx="3497722" cy="23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13885"/>
          <a:stretch/>
        </p:blipFill>
        <p:spPr bwMode="auto">
          <a:xfrm>
            <a:off x="767009" y="4509120"/>
            <a:ext cx="3311833" cy="222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4033" r="14123"/>
          <a:stretch/>
        </p:blipFill>
        <p:spPr bwMode="auto">
          <a:xfrm rot="16200000">
            <a:off x="5312666" y="1132667"/>
            <a:ext cx="2304256" cy="421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4" y="2089356"/>
            <a:ext cx="3317347" cy="22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8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112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Студенческая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жизнь становится яркой, незабываемой, интересной, насыщенной благодаря  Вашим стараниям, неисчерпаемой энергии и нескончаемому оптимизму!!!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6021288"/>
            <a:ext cx="3826768" cy="30331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2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в автодорожном факультете проводилась согласно плану по воспитательной работе, утвержденному на Ученом Совете факультета 21 сентября 2017 года, на основе этого плана разрабатывался план работы кураторов 1-2 курсов, наставников 3-4 курсов.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Основной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воспитательной работы автодорожного факультета является воспитать гражданина и высококвалифицированного специалиста своего профиля.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автодорожном факультете по состоянию на 1 декабря обучаются 465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 на 1 курсе - 107, на 2 курсе - 116, на 3 курсе - 129, на 4 курсе - 113. Из них семейные – 49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сироты – 14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студентов, несовершеннолетние – 6 студентов.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общежитии студенческого городка проживают 296 студентов. По состоянию на 1 декабря неудовлетворенных заявлений нет. Обеспеченность общежитием 100%.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2017-й год стал для нашего факультета феерично-успешным по всем направлениям благодаря сплоченной команде всего факультета!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Наиболее значимые результаты по нашему направлению представлены ниже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Лучшее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подразделение университета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3" y="1988840"/>
            <a:ext cx="6891809" cy="458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3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14" y="1484784"/>
            <a:ext cx="7488832" cy="499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Гран-при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Ректорского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смотра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6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Ледовый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дрифт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NEFU Ice Drift Championship»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Ледовый дрифт «NEFU Ice Drift Championship»\TlhUhXM8gF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0" y="1935163"/>
            <a:ext cx="782518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Мистер АДФ и Мисс ПИ</a:t>
            </a:r>
          </a:p>
        </p:txBody>
      </p:sp>
      <p:pic>
        <p:nvPicPr>
          <p:cNvPr id="3074" name="Picture 2" descr="G:\Мистер АДФ и Мисс ПИ\8ML55K9b4v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272808" cy="4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Выборы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нового председателя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АДФ Николаевой С.Г.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ИФ\Мои документы\Downloads\Screenshot_20180110-1447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4" b="25066"/>
          <a:stretch/>
        </p:blipFill>
        <p:spPr bwMode="auto">
          <a:xfrm>
            <a:off x="2195736" y="1916832"/>
            <a:ext cx="4824536" cy="47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городской  первомайской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демонстрации</a:t>
            </a:r>
          </a:p>
        </p:txBody>
      </p:sp>
      <p:pic>
        <p:nvPicPr>
          <p:cNvPr id="5122" name="Picture 2" descr="G:\Участие в первомайской демонстрации\IMG-20170501-WA01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0" y="1772816"/>
            <a:ext cx="7137380" cy="47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142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Основные мероприятия Автодорожного факультета  по воспитательной работе  за 2017 календарный год </vt:lpstr>
      <vt:lpstr>Презентация PowerPoint</vt:lpstr>
      <vt:lpstr>Презентация PowerPoint</vt:lpstr>
      <vt:lpstr>Лучшее учебное подразделение университета</vt:lpstr>
      <vt:lpstr>Гран-при Ректорского смотра </vt:lpstr>
      <vt:lpstr>Ледовый дрифт  «NEFU Ice Drift Championship»</vt:lpstr>
      <vt:lpstr>Мистер АДФ и Мисс ПИ</vt:lpstr>
      <vt:lpstr>Выборы нового председателя ПОС АДФ Николаевой С.Г.</vt:lpstr>
      <vt:lpstr>Участие в городской  первомайской демонстрации</vt:lpstr>
      <vt:lpstr>Стали обладателями первой поездки в Москву и Санкт-Петербург по программе поощрения факультета при поддержке предприятий дорожной отрасли республики</vt:lpstr>
      <vt:lpstr>Отчетный вечер по итогам трех мероприятий:  Ледовый дрифт «NEFU Ice Drift Championship»,  «Мистер АДФ и Мисс ПИ» ,  «Поездка по программе поощрения факультета».</vt:lpstr>
      <vt:lpstr>Праздник ума, терпения, упорства и активной жизненной позиции-«Бал Победы»  </vt:lpstr>
      <vt:lpstr>Слет активистов ППОС СВФУ команда студентов АДФ и ИЕН «Аар Кынат» </vt:lpstr>
      <vt:lpstr>Посвящение первокурсников в ряды студентов  </vt:lpstr>
      <vt:lpstr>День студенческого самоуправления</vt:lpstr>
      <vt:lpstr>11-летие факультета</vt:lpstr>
      <vt:lpstr>Создание Ассоциации молодых специалистов и выпускников</vt:lpstr>
      <vt:lpstr>Шестеро студентов удостоились премии ректора  «Рождественские каникулы»</vt:lpstr>
      <vt:lpstr>   Студенческая жизнь становится яркой, незабываемой, интересной, насыщенной благодаря  Вашим стараниям, неисчерпаемой энергии и нескончаемому оптимизму!!!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мероприятия Автодорожного факультета по воспитательной линии за 2017 календарный год </dc:title>
  <cp:lastModifiedBy>ИФ</cp:lastModifiedBy>
  <cp:revision>19</cp:revision>
  <dcterms:modified xsi:type="dcterms:W3CDTF">2018-01-10T06:48:57Z</dcterms:modified>
</cp:coreProperties>
</file>